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6" d="100"/>
          <a:sy n="66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18.06.2020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</a:t>
            </a:r>
            <a:r>
              <a:rPr lang="ru-RU" sz="7200" dirty="0" smtClean="0">
                <a:solidFill>
                  <a:srgbClr val="0070C0"/>
                </a:solidFill>
              </a:rPr>
              <a:t>жизни</a:t>
            </a:r>
            <a:endParaRPr lang="ru-RU" sz="72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601826"/>
            <a:ext cx="450056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</a:t>
            </a:r>
            <a:r>
              <a:rPr lang="ru-RU" dirty="0" smtClean="0">
                <a:solidFill>
                  <a:srgbClr val="00B050"/>
                </a:solidFill>
              </a:rPr>
              <a:t>активность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</a:t>
            </a:r>
            <a:r>
              <a:rPr lang="ru-RU" u="sng" dirty="0" smtClean="0">
                <a:solidFill>
                  <a:srgbClr val="00B050"/>
                </a:solidFill>
              </a:rPr>
              <a:t>привычек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быть </a:t>
            </a:r>
            <a:r>
              <a:rPr lang="ru-RU" sz="2400" dirty="0" smtClean="0"/>
              <a:t>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п</a:t>
            </a:r>
            <a:r>
              <a:rPr lang="ru-RU" sz="2400" dirty="0" smtClean="0"/>
              <a:t>риобретать </a:t>
            </a:r>
            <a:r>
              <a:rPr lang="ru-RU" sz="2400" dirty="0" smtClean="0"/>
              <a:t>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</a:t>
            </a:r>
            <a:r>
              <a:rPr lang="ru-RU" dirty="0" smtClean="0">
                <a:solidFill>
                  <a:srgbClr val="00B050"/>
                </a:solidFill>
              </a:rPr>
              <a:t>организм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>
                <a:solidFill>
                  <a:schemeClr val="tx1"/>
                </a:solidFill>
              </a:rPr>
              <a:t>б</a:t>
            </a:r>
            <a:r>
              <a:rPr lang="ru-RU" sz="2800" dirty="0" smtClean="0">
                <a:solidFill>
                  <a:schemeClr val="tx1"/>
                </a:solidFill>
              </a:rPr>
              <a:t>есплодие</a:t>
            </a: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</a:t>
            </a:r>
            <a:r>
              <a:rPr lang="ru-RU" dirty="0" smtClean="0">
                <a:solidFill>
                  <a:srgbClr val="00B050"/>
                </a:solidFill>
              </a:rPr>
              <a:t>дыхания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</a:t>
            </a:r>
            <a:r>
              <a:rPr lang="ru-RU" dirty="0" smtClean="0"/>
              <a:t>проникает </a:t>
            </a:r>
            <a:r>
              <a:rPr lang="ru-RU" dirty="0" smtClean="0"/>
              <a:t>в ротовую полость, </a:t>
            </a:r>
            <a:r>
              <a:rPr lang="ru-RU" dirty="0" smtClean="0"/>
              <a:t>дыхательные </a:t>
            </a:r>
            <a:r>
              <a:rPr lang="ru-RU" dirty="0" smtClean="0"/>
              <a:t>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dirty="0" smtClean="0">
                <a:solidFill>
                  <a:srgbClr val="00B05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организм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78768" cy="386278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</a:t>
            </a:r>
            <a:r>
              <a:rPr lang="ru-RU" sz="3000" dirty="0" smtClean="0">
                <a:cs typeface="Times New Roman" pitchFamily="18" charset="0"/>
              </a:rPr>
              <a:t>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077" y="1844824"/>
            <a:ext cx="8358246" cy="35115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</a:t>
            </a: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человека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4" y="1600200"/>
            <a:ext cx="4821113" cy="45259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</a:t>
            </a:r>
            <a:r>
              <a:rPr lang="ru-RU" dirty="0" smtClean="0"/>
              <a:t>нечувствительным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Здоровое сексуальное поведение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Franklin Gothic Book" pitchFamily="34" charset="0"/>
              </a:rPr>
              <a:t>Отучаться </a:t>
            </a:r>
            <a:r>
              <a:rPr lang="ru-RU" sz="2400" dirty="0">
                <a:latin typeface="Franklin Gothic Book" pitchFamily="34" charset="0"/>
              </a:rPr>
              <a:t>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водные </a:t>
            </a: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520</TotalTime>
  <Words>800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Comic Sans MS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Здоровый образ жизни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Презентация PowerPoint</vt:lpstr>
      <vt:lpstr>Правильное питание.</vt:lpstr>
      <vt:lpstr>Употреблять в пищу сырые растительные продукты.   </vt:lpstr>
      <vt:lpstr>Закаливание.</vt:lpstr>
      <vt:lpstr>Способов закаливания много.</vt:lpstr>
      <vt:lpstr>водные процедуры </vt:lpstr>
      <vt:lpstr>Физическая активность</vt:lpstr>
      <vt:lpstr>Презентация PowerPoint</vt:lpstr>
      <vt:lpstr>Презентация PowerPoint</vt:lpstr>
      <vt:lpstr>В  здоровом теле – здоровый дух.</vt:lpstr>
      <vt:lpstr>Отказ от вредных привычек</vt:lpstr>
      <vt:lpstr>Что   лежит   в   основе   процессов  формирования вредных  привычек?  </vt:lpstr>
      <vt:lpstr>Воздействие табака на организм</vt:lpstr>
      <vt:lpstr>Действие курения  на органы дыхания</vt:lpstr>
      <vt:lpstr>Презентация PowerPoint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 и его отрицательное действие на организм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</vt:lpstr>
      <vt:lpstr>НАРКОТИК – от греческого «narkoo», что означает оцепенеть, сделаться нечувствительным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HP</cp:lastModifiedBy>
  <cp:revision>52</cp:revision>
  <dcterms:created xsi:type="dcterms:W3CDTF">2011-01-22T20:14:33Z</dcterms:created>
  <dcterms:modified xsi:type="dcterms:W3CDTF">2020-06-18T07:45:56Z</dcterms:modified>
</cp:coreProperties>
</file>